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3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25603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4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5608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9D75D2E-48E1-44A4-9361-4E0B546EA83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560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AB13E-35E1-4F8B-8893-5E942EE060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378B0-E05D-4DC5-B8F1-180EE0A207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589F8-4EAB-4044-9CE5-29ED58521B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5DFDFD-ED29-4D01-B012-3205D67D39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4F9D8-02A1-4615-8E74-A033A6C9DA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A126B-FA11-4B16-9610-1DDD9F3530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6CAF5-A849-4200-BA94-876F6F4062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29A8D-8393-45B4-A1FB-9BDC29B471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32E45-95E5-4AC1-80F9-3CF8253A21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551E3C-FE69-45EB-8D34-9F5A42FDE8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24579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0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2458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3B700C5A-9C84-4D37-8B8A-22BFDBCC890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835150" y="2492375"/>
            <a:ext cx="5329238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UČI DA ZNAŠ!</a:t>
            </a:r>
          </a:p>
        </p:txBody>
      </p:sp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5076825" y="5734050"/>
            <a:ext cx="3024188" cy="500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Mirsada Lukač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Problem je:</a:t>
            </a: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8229600" cy="4495800"/>
          </a:xfrm>
        </p:spPr>
        <p:txBody>
          <a:bodyPr/>
          <a:lstStyle/>
          <a:p>
            <a:r>
              <a:rPr lang="bs-Latn-BA"/>
              <a:t>Nizak nivo stvarnog znanja mojih učenika</a:t>
            </a:r>
          </a:p>
          <a:p>
            <a:r>
              <a:rPr lang="bs-Latn-BA"/>
              <a:t>Usvojeno znanje nema trajni karakter</a:t>
            </a:r>
          </a:p>
          <a:p>
            <a:r>
              <a:rPr lang="bs-Latn-BA"/>
              <a:t>Loša sposobnost snalaženja u rješavanju  problemskih zadataka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Plan akcije</a:t>
            </a: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/>
              <a:t>Razgovarati sa kolegama koji predaju prirodne nauke</a:t>
            </a:r>
          </a:p>
          <a:p>
            <a:r>
              <a:rPr lang="bs-Latn-BA"/>
              <a:t>Potražiti i pročitati literaturu koja se odnosi na tehnike učenja</a:t>
            </a:r>
          </a:p>
          <a:p>
            <a:r>
              <a:rPr lang="bs-Latn-BA"/>
              <a:t>Na časovima testirati neke od tih tehnika</a:t>
            </a:r>
          </a:p>
          <a:p>
            <a:r>
              <a:rPr lang="bs-Latn-BA"/>
              <a:t>Bolje motivisati učenike</a:t>
            </a:r>
          </a:p>
          <a:p>
            <a:r>
              <a:rPr lang="bs-Latn-BA"/>
              <a:t>Razgovarati sa roditeljima fokusiranih učenika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Realizacija</a:t>
            </a: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/>
              <a:t>Više zadataka koji zahtijevaju sposobnost logičkog zaključivanja</a:t>
            </a:r>
          </a:p>
          <a:p>
            <a:r>
              <a:rPr lang="bs-Latn-BA"/>
              <a:t>Uvijek tražiti odgovor od fokusiranih učenika</a:t>
            </a:r>
          </a:p>
          <a:p>
            <a:pPr>
              <a:buFont typeface="Wingdings" pitchFamily="2" charset="2"/>
              <a:buNone/>
            </a:pPr>
            <a:endParaRPr lang="bs-Latn-BA"/>
          </a:p>
          <a:p>
            <a:pPr>
              <a:buFont typeface="Wingdings" pitchFamily="2" charset="2"/>
              <a:buNone/>
            </a:pPr>
            <a:r>
              <a:rPr lang="bs-Latn-BA"/>
              <a:t>Ovakav način rada ih drži budnim,ali sve dok nisu ocjenjeni neznanje ih ne zabrinjava.</a:t>
            </a:r>
          </a:p>
          <a:p>
            <a:pPr>
              <a:buFont typeface="Wingdings" pitchFamily="2" charset="2"/>
              <a:buNone/>
            </a:pPr>
            <a:endParaRPr lang="bs-Latn-BA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/>
              <a:t>Učenici rade u grupama gdje je napredni par dobio svoja dva učenika</a:t>
            </a:r>
          </a:p>
          <a:p>
            <a:endParaRPr lang="bs-Latn-BA"/>
          </a:p>
          <a:p>
            <a:pPr>
              <a:buFont typeface="Wingdings" pitchFamily="2" charset="2"/>
              <a:buNone/>
            </a:pPr>
            <a:endParaRPr lang="bs-Latn-BA"/>
          </a:p>
          <a:p>
            <a:pPr>
              <a:buFont typeface="Wingdings" pitchFamily="2" charset="2"/>
              <a:buNone/>
            </a:pPr>
            <a:r>
              <a:rPr lang="bs-Latn-BA"/>
              <a:t>Rezultat pokazuje određeni pomak,ali to nije dovoljno da bi se osjetilo vidno poboljšanje.</a:t>
            </a:r>
          </a:p>
          <a:p>
            <a:endParaRPr lang="bs-Latn-BA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bs-Latn-BA"/>
              <a:t>Osim časova dopunske nastave,počela sam sa realizacijom časova koje sam nazvala – Instruktivna nastava iz Hemije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bs-Latn-BA"/>
              <a:t>   U vrijeme kad se na sve strane nudi pripremna nastava za prijemne ispite u srednje škole,moji besplati  časovi su dodatna motivacija za učenike.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bs-Latn-BA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bs-Latn-BA"/>
              <a:t>-Mogućnost da se popravi ocjena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8229600" cy="4495800"/>
          </a:xfrm>
        </p:spPr>
        <p:txBody>
          <a:bodyPr/>
          <a:lstStyle/>
          <a:p>
            <a:r>
              <a:rPr lang="bs-Latn-BA"/>
              <a:t>Razgovarala sam sa roditeljima fokusiranih učenika.Naišla sam na odobravanje i punu podršku koja mi je od velike pomoći.</a:t>
            </a:r>
          </a:p>
          <a:p>
            <a:endParaRPr lang="bs-Latn-BA"/>
          </a:p>
          <a:p>
            <a:r>
              <a:rPr lang="bs-Latn-BA"/>
              <a:t>Nastavnici i roditelji moraju ujediniti napore za dobrobit djeteta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Uticaji</a:t>
            </a: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bs-Latn-BA"/>
              <a:t>Učenici imaju dobitak u znanju i tehnikama učenja</a:t>
            </a:r>
          </a:p>
          <a:p>
            <a:pPr>
              <a:lnSpc>
                <a:spcPct val="90000"/>
              </a:lnSpc>
            </a:pPr>
            <a:r>
              <a:rPr lang="bs-Latn-BA"/>
              <a:t>Kolege koje imaju slične probleme se mogu koristiti mojim iskustvima</a:t>
            </a:r>
          </a:p>
          <a:p>
            <a:pPr>
              <a:lnSpc>
                <a:spcPct val="90000"/>
              </a:lnSpc>
            </a:pPr>
            <a:r>
              <a:rPr lang="bs-Latn-BA"/>
              <a:t>Škola kao ustanova će ostvariti bolje rezultate </a:t>
            </a:r>
          </a:p>
          <a:p>
            <a:pPr>
              <a:lnSpc>
                <a:spcPct val="90000"/>
              </a:lnSpc>
            </a:pPr>
            <a:r>
              <a:rPr lang="bs-Latn-BA"/>
              <a:t>Ja sam se dodatno usavršila u svom radu,a saznanja koja sam stekla ću koristiti i u svom budućem radu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t">
  <a:themeElements>
    <a:clrScheme name="Slit 8">
      <a:dk1>
        <a:srgbClr val="000000"/>
      </a:dk1>
      <a:lt1>
        <a:srgbClr val="D0DAE2"/>
      </a:lt1>
      <a:dk2>
        <a:srgbClr val="000000"/>
      </a:dk2>
      <a:lt2>
        <a:srgbClr val="E7EDF1"/>
      </a:lt2>
      <a:accent1>
        <a:srgbClr val="33CCCC"/>
      </a:accent1>
      <a:accent2>
        <a:srgbClr val="0099CC"/>
      </a:accent2>
      <a:accent3>
        <a:srgbClr val="E4EAEE"/>
      </a:accent3>
      <a:accent4>
        <a:srgbClr val="000000"/>
      </a:accent4>
      <a:accent5>
        <a:srgbClr val="ADE2E2"/>
      </a:accent5>
      <a:accent6>
        <a:srgbClr val="008AB9"/>
      </a:accent6>
      <a:hlink>
        <a:srgbClr val="3333CC"/>
      </a:hlink>
      <a:folHlink>
        <a:srgbClr val="00808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255</TotalTime>
  <Words>236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Tahoma</vt:lpstr>
      <vt:lpstr>Times New Roman</vt:lpstr>
      <vt:lpstr>Wingdings</vt:lpstr>
      <vt:lpstr>Slit</vt:lpstr>
      <vt:lpstr>Slide 1</vt:lpstr>
      <vt:lpstr>Problem je:</vt:lpstr>
      <vt:lpstr>Plan akcije</vt:lpstr>
      <vt:lpstr>Realizacija</vt:lpstr>
      <vt:lpstr>Slide 5</vt:lpstr>
      <vt:lpstr>Slide 6</vt:lpstr>
      <vt:lpstr>Slide 7</vt:lpstr>
      <vt:lpstr>Uticaji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ivona</cp:lastModifiedBy>
  <cp:revision>3</cp:revision>
  <dcterms:created xsi:type="dcterms:W3CDTF">2011-05-17T16:51:36Z</dcterms:created>
  <dcterms:modified xsi:type="dcterms:W3CDTF">2012-03-28T14:23:30Z</dcterms:modified>
</cp:coreProperties>
</file>